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7" r:id="rId2"/>
    <p:sldId id="296" r:id="rId3"/>
    <p:sldId id="297" r:id="rId4"/>
    <p:sldId id="298" r:id="rId5"/>
    <p:sldId id="299" r:id="rId6"/>
    <p:sldId id="300" r:id="rId7"/>
    <p:sldId id="301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E0D9720-9F80-46FC-8EF3-86DE71DEC480}" v="28" dt="2025-03-07T05:20:00.80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andon Faber" userId="283078af9f1d5b1b" providerId="LiveId" clId="{FE0D9720-9F80-46FC-8EF3-86DE71DEC480}"/>
    <pc:docChg chg="undo custSel addSld delSld modSld">
      <pc:chgData name="Brandon Faber" userId="283078af9f1d5b1b" providerId="LiveId" clId="{FE0D9720-9F80-46FC-8EF3-86DE71DEC480}" dt="2025-03-07T05:29:13.967" v="1518" actId="20577"/>
      <pc:docMkLst>
        <pc:docMk/>
      </pc:docMkLst>
      <pc:sldChg chg="modSp mod">
        <pc:chgData name="Brandon Faber" userId="283078af9f1d5b1b" providerId="LiveId" clId="{FE0D9720-9F80-46FC-8EF3-86DE71DEC480}" dt="2025-03-07T04:46:48.714" v="25" actId="20577"/>
        <pc:sldMkLst>
          <pc:docMk/>
          <pc:sldMk cId="3900251664" sldId="257"/>
        </pc:sldMkLst>
        <pc:spChg chg="mod">
          <ac:chgData name="Brandon Faber" userId="283078af9f1d5b1b" providerId="LiveId" clId="{FE0D9720-9F80-46FC-8EF3-86DE71DEC480}" dt="2025-03-07T04:46:48.714" v="25" actId="20577"/>
          <ac:spMkLst>
            <pc:docMk/>
            <pc:sldMk cId="3900251664" sldId="257"/>
            <ac:spMk id="6" creationId="{8C1ECF8D-F0A9-11EF-A7A7-79D83464FD6B}"/>
          </ac:spMkLst>
        </pc:spChg>
      </pc:sldChg>
      <pc:sldChg chg="addSp modSp mod">
        <pc:chgData name="Brandon Faber" userId="283078af9f1d5b1b" providerId="LiveId" clId="{FE0D9720-9F80-46FC-8EF3-86DE71DEC480}" dt="2025-03-07T05:22:22.149" v="1514" actId="1076"/>
        <pc:sldMkLst>
          <pc:docMk/>
          <pc:sldMk cId="4004611330" sldId="296"/>
        </pc:sldMkLst>
        <pc:spChg chg="add mod">
          <ac:chgData name="Brandon Faber" userId="283078af9f1d5b1b" providerId="LiveId" clId="{FE0D9720-9F80-46FC-8EF3-86DE71DEC480}" dt="2025-03-07T05:22:15.155" v="1513" actId="1076"/>
          <ac:spMkLst>
            <pc:docMk/>
            <pc:sldMk cId="4004611330" sldId="296"/>
            <ac:spMk id="2" creationId="{56A7B143-B3C1-2A77-7EE5-374FCBB6AA1B}"/>
          </ac:spMkLst>
        </pc:spChg>
        <pc:spChg chg="mod">
          <ac:chgData name="Brandon Faber" userId="283078af9f1d5b1b" providerId="LiveId" clId="{FE0D9720-9F80-46FC-8EF3-86DE71DEC480}" dt="2025-03-07T05:21:52.591" v="1510" actId="1076"/>
          <ac:spMkLst>
            <pc:docMk/>
            <pc:sldMk cId="4004611330" sldId="296"/>
            <ac:spMk id="10" creationId="{DB3DFE0F-18D1-649D-6331-A9ADA942119C}"/>
          </ac:spMkLst>
        </pc:spChg>
        <pc:spChg chg="mod">
          <ac:chgData name="Brandon Faber" userId="283078af9f1d5b1b" providerId="LiveId" clId="{FE0D9720-9F80-46FC-8EF3-86DE71DEC480}" dt="2025-03-07T05:22:22.149" v="1514" actId="1076"/>
          <ac:spMkLst>
            <pc:docMk/>
            <pc:sldMk cId="4004611330" sldId="296"/>
            <ac:spMk id="13" creationId="{040861F7-96D1-9A24-D69F-75CDC1E57098}"/>
          </ac:spMkLst>
        </pc:spChg>
        <pc:picChg chg="mod">
          <ac:chgData name="Brandon Faber" userId="283078af9f1d5b1b" providerId="LiveId" clId="{FE0D9720-9F80-46FC-8EF3-86DE71DEC480}" dt="2025-03-07T05:21:46.249" v="1509" actId="1076"/>
          <ac:picMkLst>
            <pc:docMk/>
            <pc:sldMk cId="4004611330" sldId="296"/>
            <ac:picMk id="9" creationId="{2B1FAA70-AC65-5E5C-971D-83FFD1E47CEA}"/>
          </ac:picMkLst>
        </pc:picChg>
        <pc:picChg chg="mod">
          <ac:chgData name="Brandon Faber" userId="283078af9f1d5b1b" providerId="LiveId" clId="{FE0D9720-9F80-46FC-8EF3-86DE71DEC480}" dt="2025-03-07T05:21:58.708" v="1511" actId="1076"/>
          <ac:picMkLst>
            <pc:docMk/>
            <pc:sldMk cId="4004611330" sldId="296"/>
            <ac:picMk id="12" creationId="{F215AE84-A7F2-4B0B-B2F1-106AAC582EC0}"/>
          </ac:picMkLst>
        </pc:picChg>
      </pc:sldChg>
      <pc:sldChg chg="addSp delSp modSp mod">
        <pc:chgData name="Brandon Faber" userId="283078af9f1d5b1b" providerId="LiveId" clId="{FE0D9720-9F80-46FC-8EF3-86DE71DEC480}" dt="2025-03-07T05:29:13.967" v="1518" actId="20577"/>
        <pc:sldMkLst>
          <pc:docMk/>
          <pc:sldMk cId="3585252012" sldId="297"/>
        </pc:sldMkLst>
        <pc:spChg chg="del">
          <ac:chgData name="Brandon Faber" userId="283078af9f1d5b1b" providerId="LiveId" clId="{FE0D9720-9F80-46FC-8EF3-86DE71DEC480}" dt="2025-03-07T04:47:19.176" v="26" actId="478"/>
          <ac:spMkLst>
            <pc:docMk/>
            <pc:sldMk cId="3585252012" sldId="297"/>
            <ac:spMk id="4" creationId="{5090D3AB-217E-6AA7-0379-B66543A664A0}"/>
          </ac:spMkLst>
        </pc:spChg>
        <pc:spChg chg="del">
          <ac:chgData name="Brandon Faber" userId="283078af9f1d5b1b" providerId="LiveId" clId="{FE0D9720-9F80-46FC-8EF3-86DE71DEC480}" dt="2025-03-07T04:47:31.089" v="28" actId="478"/>
          <ac:spMkLst>
            <pc:docMk/>
            <pc:sldMk cId="3585252012" sldId="297"/>
            <ac:spMk id="5" creationId="{FD7FBEA6-60B3-0273-1167-0699CFF71680}"/>
          </ac:spMkLst>
        </pc:spChg>
        <pc:spChg chg="del">
          <ac:chgData name="Brandon Faber" userId="283078af9f1d5b1b" providerId="LiveId" clId="{FE0D9720-9F80-46FC-8EF3-86DE71DEC480}" dt="2025-03-07T04:47:19.176" v="26" actId="478"/>
          <ac:spMkLst>
            <pc:docMk/>
            <pc:sldMk cId="3585252012" sldId="297"/>
            <ac:spMk id="8" creationId="{74D1ED7E-733A-499B-A161-BF13EC409C8D}"/>
          </ac:spMkLst>
        </pc:spChg>
        <pc:spChg chg="add mod">
          <ac:chgData name="Brandon Faber" userId="283078af9f1d5b1b" providerId="LiveId" clId="{FE0D9720-9F80-46FC-8EF3-86DE71DEC480}" dt="2025-03-07T04:52:34.733" v="167" actId="1076"/>
          <ac:spMkLst>
            <pc:docMk/>
            <pc:sldMk cId="3585252012" sldId="297"/>
            <ac:spMk id="12" creationId="{07D71F76-D759-DB42-2BB9-A247BC4AE312}"/>
          </ac:spMkLst>
        </pc:spChg>
        <pc:spChg chg="del">
          <ac:chgData name="Brandon Faber" userId="283078af9f1d5b1b" providerId="LiveId" clId="{FE0D9720-9F80-46FC-8EF3-86DE71DEC480}" dt="2025-03-07T04:47:19.176" v="26" actId="478"/>
          <ac:spMkLst>
            <pc:docMk/>
            <pc:sldMk cId="3585252012" sldId="297"/>
            <ac:spMk id="13" creationId="{36B23238-426B-9244-AE0A-0B2E6582FBF8}"/>
          </ac:spMkLst>
        </pc:spChg>
        <pc:spChg chg="del">
          <ac:chgData name="Brandon Faber" userId="283078af9f1d5b1b" providerId="LiveId" clId="{FE0D9720-9F80-46FC-8EF3-86DE71DEC480}" dt="2025-03-07T04:47:23.920" v="27" actId="478"/>
          <ac:spMkLst>
            <pc:docMk/>
            <pc:sldMk cId="3585252012" sldId="297"/>
            <ac:spMk id="14" creationId="{30322AED-0567-7266-E3EB-63BEC6F3631A}"/>
          </ac:spMkLst>
        </pc:spChg>
        <pc:spChg chg="del">
          <ac:chgData name="Brandon Faber" userId="283078af9f1d5b1b" providerId="LiveId" clId="{FE0D9720-9F80-46FC-8EF3-86DE71DEC480}" dt="2025-03-07T04:47:23.920" v="27" actId="478"/>
          <ac:spMkLst>
            <pc:docMk/>
            <pc:sldMk cId="3585252012" sldId="297"/>
            <ac:spMk id="15" creationId="{F690F806-2052-5B93-BD89-C3B822B1562F}"/>
          </ac:spMkLst>
        </pc:spChg>
        <pc:spChg chg="del">
          <ac:chgData name="Brandon Faber" userId="283078af9f1d5b1b" providerId="LiveId" clId="{FE0D9720-9F80-46FC-8EF3-86DE71DEC480}" dt="2025-03-07T04:47:19.176" v="26" actId="478"/>
          <ac:spMkLst>
            <pc:docMk/>
            <pc:sldMk cId="3585252012" sldId="297"/>
            <ac:spMk id="16" creationId="{C4F9D678-E298-9FFF-A3D0-239284669E5C}"/>
          </ac:spMkLst>
        </pc:spChg>
        <pc:spChg chg="add mod">
          <ac:chgData name="Brandon Faber" userId="283078af9f1d5b1b" providerId="LiveId" clId="{FE0D9720-9F80-46FC-8EF3-86DE71DEC480}" dt="2025-03-07T04:52:45.934" v="169" actId="207"/>
          <ac:spMkLst>
            <pc:docMk/>
            <pc:sldMk cId="3585252012" sldId="297"/>
            <ac:spMk id="17" creationId="{DFF73090-94CA-9A24-DDCE-7A478E18A3F7}"/>
          </ac:spMkLst>
        </pc:spChg>
        <pc:spChg chg="add mod">
          <ac:chgData name="Brandon Faber" userId="283078af9f1d5b1b" providerId="LiveId" clId="{FE0D9720-9F80-46FC-8EF3-86DE71DEC480}" dt="2025-03-07T05:29:13.967" v="1518" actId="20577"/>
          <ac:spMkLst>
            <pc:docMk/>
            <pc:sldMk cId="3585252012" sldId="297"/>
            <ac:spMk id="18" creationId="{F4336149-3BF5-ADF7-C0AA-E6873B8CAAEC}"/>
          </ac:spMkLst>
        </pc:spChg>
        <pc:spChg chg="add mod">
          <ac:chgData name="Brandon Faber" userId="283078af9f1d5b1b" providerId="LiveId" clId="{FE0D9720-9F80-46FC-8EF3-86DE71DEC480}" dt="2025-03-07T04:54:34.531" v="299" actId="1076"/>
          <ac:spMkLst>
            <pc:docMk/>
            <pc:sldMk cId="3585252012" sldId="297"/>
            <ac:spMk id="19" creationId="{1F75323C-238A-84C1-AA07-9E18F8E5033E}"/>
          </ac:spMkLst>
        </pc:spChg>
        <pc:spChg chg="add mod">
          <ac:chgData name="Brandon Faber" userId="283078af9f1d5b1b" providerId="LiveId" clId="{FE0D9720-9F80-46FC-8EF3-86DE71DEC480}" dt="2025-03-07T04:55:03.258" v="303" actId="207"/>
          <ac:spMkLst>
            <pc:docMk/>
            <pc:sldMk cId="3585252012" sldId="297"/>
            <ac:spMk id="20" creationId="{0354C95D-B6AF-D616-50E5-0FFEC06C05DF}"/>
          </ac:spMkLst>
        </pc:spChg>
        <pc:picChg chg="del">
          <ac:chgData name="Brandon Faber" userId="283078af9f1d5b1b" providerId="LiveId" clId="{FE0D9720-9F80-46FC-8EF3-86DE71DEC480}" dt="2025-03-07T04:47:33.576" v="29" actId="478"/>
          <ac:picMkLst>
            <pc:docMk/>
            <pc:sldMk cId="3585252012" sldId="297"/>
            <ac:picMk id="3" creationId="{DE6F0CAE-F587-DED7-9F14-A18BD16CCB6C}"/>
          </ac:picMkLst>
        </pc:picChg>
        <pc:picChg chg="add mod">
          <ac:chgData name="Brandon Faber" userId="283078af9f1d5b1b" providerId="LiveId" clId="{FE0D9720-9F80-46FC-8EF3-86DE71DEC480}" dt="2025-03-07T04:50:59.405" v="99" actId="1076"/>
          <ac:picMkLst>
            <pc:docMk/>
            <pc:sldMk cId="3585252012" sldId="297"/>
            <ac:picMk id="6" creationId="{49A362FD-DEDA-AD20-52AE-9900FB00720A}"/>
          </ac:picMkLst>
        </pc:picChg>
        <pc:picChg chg="del">
          <ac:chgData name="Brandon Faber" userId="283078af9f1d5b1b" providerId="LiveId" clId="{FE0D9720-9F80-46FC-8EF3-86DE71DEC480}" dt="2025-03-07T04:47:34.034" v="30" actId="478"/>
          <ac:picMkLst>
            <pc:docMk/>
            <pc:sldMk cId="3585252012" sldId="297"/>
            <ac:picMk id="7" creationId="{AB9611B6-D87D-2AD8-1DAC-5D075735CC95}"/>
          </ac:picMkLst>
        </pc:picChg>
        <pc:picChg chg="del">
          <ac:chgData name="Brandon Faber" userId="283078af9f1d5b1b" providerId="LiveId" clId="{FE0D9720-9F80-46FC-8EF3-86DE71DEC480}" dt="2025-03-07T04:47:34.571" v="31" actId="478"/>
          <ac:picMkLst>
            <pc:docMk/>
            <pc:sldMk cId="3585252012" sldId="297"/>
            <ac:picMk id="10" creationId="{84AFA1D8-48CD-0E68-1EC2-2083C0141F5C}"/>
          </ac:picMkLst>
        </pc:picChg>
        <pc:picChg chg="add mod">
          <ac:chgData name="Brandon Faber" userId="283078af9f1d5b1b" providerId="LiveId" clId="{FE0D9720-9F80-46FC-8EF3-86DE71DEC480}" dt="2025-03-07T04:51:34.417" v="107" actId="1076"/>
          <ac:picMkLst>
            <pc:docMk/>
            <pc:sldMk cId="3585252012" sldId="297"/>
            <ac:picMk id="11" creationId="{034294CB-7072-D321-2012-09C503AB039E}"/>
          </ac:picMkLst>
        </pc:picChg>
      </pc:sldChg>
      <pc:sldChg chg="del">
        <pc:chgData name="Brandon Faber" userId="283078af9f1d5b1b" providerId="LiveId" clId="{FE0D9720-9F80-46FC-8EF3-86DE71DEC480}" dt="2025-03-07T04:47:41.345" v="32" actId="2696"/>
        <pc:sldMkLst>
          <pc:docMk/>
          <pc:sldMk cId="2244388298" sldId="298"/>
        </pc:sldMkLst>
      </pc:sldChg>
      <pc:sldChg chg="addSp delSp modSp add mod">
        <pc:chgData name="Brandon Faber" userId="283078af9f1d5b1b" providerId="LiveId" clId="{FE0D9720-9F80-46FC-8EF3-86DE71DEC480}" dt="2025-03-07T05:05:29.085" v="708" actId="1076"/>
        <pc:sldMkLst>
          <pc:docMk/>
          <pc:sldMk cId="2743990231" sldId="298"/>
        </pc:sldMkLst>
        <pc:spChg chg="add mod">
          <ac:chgData name="Brandon Faber" userId="283078af9f1d5b1b" providerId="LiveId" clId="{FE0D9720-9F80-46FC-8EF3-86DE71DEC480}" dt="2025-03-07T04:57:51.739" v="483" actId="208"/>
          <ac:spMkLst>
            <pc:docMk/>
            <pc:sldMk cId="2743990231" sldId="298"/>
            <ac:spMk id="4" creationId="{5D0D4151-1F33-04B2-E7F1-FA001D0FDED0}"/>
          </ac:spMkLst>
        </pc:spChg>
        <pc:spChg chg="add del mod">
          <ac:chgData name="Brandon Faber" userId="283078af9f1d5b1b" providerId="LiveId" clId="{FE0D9720-9F80-46FC-8EF3-86DE71DEC480}" dt="2025-03-07T04:58:15.468" v="486"/>
          <ac:spMkLst>
            <pc:docMk/>
            <pc:sldMk cId="2743990231" sldId="298"/>
            <ac:spMk id="5" creationId="{6D0F0DFB-A23C-BBA8-7134-37E8C926805C}"/>
          </ac:spMkLst>
        </pc:spChg>
        <pc:spChg chg="add mod">
          <ac:chgData name="Brandon Faber" userId="283078af9f1d5b1b" providerId="LiveId" clId="{FE0D9720-9F80-46FC-8EF3-86DE71DEC480}" dt="2025-03-07T04:59:46.372" v="530" actId="1076"/>
          <ac:spMkLst>
            <pc:docMk/>
            <pc:sldMk cId="2743990231" sldId="298"/>
            <ac:spMk id="6" creationId="{997C8557-303A-5F4C-434D-5C1016A75C8B}"/>
          </ac:spMkLst>
        </pc:spChg>
        <pc:spChg chg="add mod">
          <ac:chgData name="Brandon Faber" userId="283078af9f1d5b1b" providerId="LiveId" clId="{FE0D9720-9F80-46FC-8EF3-86DE71DEC480}" dt="2025-03-07T04:59:39.186" v="529" actId="14100"/>
          <ac:spMkLst>
            <pc:docMk/>
            <pc:sldMk cId="2743990231" sldId="298"/>
            <ac:spMk id="7" creationId="{E3672AB3-94E6-1438-0D58-FB6590F8A443}"/>
          </ac:spMkLst>
        </pc:spChg>
        <pc:spChg chg="add mod">
          <ac:chgData name="Brandon Faber" userId="283078af9f1d5b1b" providerId="LiveId" clId="{FE0D9720-9F80-46FC-8EF3-86DE71DEC480}" dt="2025-03-07T05:01:19.799" v="627" actId="208"/>
          <ac:spMkLst>
            <pc:docMk/>
            <pc:sldMk cId="2743990231" sldId="298"/>
            <ac:spMk id="10" creationId="{4215340C-AD06-F3EB-1E41-7FADD444AA06}"/>
          </ac:spMkLst>
        </pc:spChg>
        <pc:spChg chg="add mod">
          <ac:chgData name="Brandon Faber" userId="283078af9f1d5b1b" providerId="LiveId" clId="{FE0D9720-9F80-46FC-8EF3-86DE71DEC480}" dt="2025-03-07T05:02:37.809" v="637" actId="14100"/>
          <ac:spMkLst>
            <pc:docMk/>
            <pc:sldMk cId="2743990231" sldId="298"/>
            <ac:spMk id="11" creationId="{DEBB9757-2892-F994-E279-69FF2C0087D8}"/>
          </ac:spMkLst>
        </pc:spChg>
        <pc:spChg chg="add mod">
          <ac:chgData name="Brandon Faber" userId="283078af9f1d5b1b" providerId="LiveId" clId="{FE0D9720-9F80-46FC-8EF3-86DE71DEC480}" dt="2025-03-07T05:02:30.279" v="636" actId="1076"/>
          <ac:spMkLst>
            <pc:docMk/>
            <pc:sldMk cId="2743990231" sldId="298"/>
            <ac:spMk id="12" creationId="{17CF793F-F83D-50F7-1DA4-50DD3C4DF477}"/>
          </ac:spMkLst>
        </pc:spChg>
        <pc:spChg chg="add mod">
          <ac:chgData name="Brandon Faber" userId="283078af9f1d5b1b" providerId="LiveId" clId="{FE0D9720-9F80-46FC-8EF3-86DE71DEC480}" dt="2025-03-07T05:03:13.101" v="642" actId="14100"/>
          <ac:spMkLst>
            <pc:docMk/>
            <pc:sldMk cId="2743990231" sldId="298"/>
            <ac:spMk id="13" creationId="{D7EB0F39-5722-7A8B-D607-98F1F04E1654}"/>
          </ac:spMkLst>
        </pc:spChg>
        <pc:spChg chg="add mod">
          <ac:chgData name="Brandon Faber" userId="283078af9f1d5b1b" providerId="LiveId" clId="{FE0D9720-9F80-46FC-8EF3-86DE71DEC480}" dt="2025-03-07T05:03:53.397" v="648" actId="14100"/>
          <ac:spMkLst>
            <pc:docMk/>
            <pc:sldMk cId="2743990231" sldId="298"/>
            <ac:spMk id="14" creationId="{3BCF3170-9D55-2FAE-8F5D-E14F6EE2E4DF}"/>
          </ac:spMkLst>
        </pc:spChg>
        <pc:spChg chg="add mod">
          <ac:chgData name="Brandon Faber" userId="283078af9f1d5b1b" providerId="LiveId" clId="{FE0D9720-9F80-46FC-8EF3-86DE71DEC480}" dt="2025-03-07T05:05:07.236" v="704" actId="20577"/>
          <ac:spMkLst>
            <pc:docMk/>
            <pc:sldMk cId="2743990231" sldId="298"/>
            <ac:spMk id="15" creationId="{DEA05209-E2C3-174B-474D-8AD2B723FC04}"/>
          </ac:spMkLst>
        </pc:spChg>
        <pc:spChg chg="add mod">
          <ac:chgData name="Brandon Faber" userId="283078af9f1d5b1b" providerId="LiveId" clId="{FE0D9720-9F80-46FC-8EF3-86DE71DEC480}" dt="2025-03-07T05:05:29.085" v="708" actId="1076"/>
          <ac:spMkLst>
            <pc:docMk/>
            <pc:sldMk cId="2743990231" sldId="298"/>
            <ac:spMk id="16" creationId="{B3A9C52D-CA95-490E-9BDB-BA48A897D842}"/>
          </ac:spMkLst>
        </pc:spChg>
        <pc:picChg chg="add mod">
          <ac:chgData name="Brandon Faber" userId="283078af9f1d5b1b" providerId="LiveId" clId="{FE0D9720-9F80-46FC-8EF3-86DE71DEC480}" dt="2025-03-07T04:55:55.476" v="308" actId="1076"/>
          <ac:picMkLst>
            <pc:docMk/>
            <pc:sldMk cId="2743990231" sldId="298"/>
            <ac:picMk id="3" creationId="{B7118A6B-DD7E-4C35-74D4-D836A22A2658}"/>
          </ac:picMkLst>
        </pc:picChg>
        <pc:picChg chg="add mod">
          <ac:chgData name="Brandon Faber" userId="283078af9f1d5b1b" providerId="LiveId" clId="{FE0D9720-9F80-46FC-8EF3-86DE71DEC480}" dt="2025-03-07T05:00:10.994" v="536" actId="14100"/>
          <ac:picMkLst>
            <pc:docMk/>
            <pc:sldMk cId="2743990231" sldId="298"/>
            <ac:picMk id="9" creationId="{3BF7456B-191A-F4E8-BE8F-278D40BFA070}"/>
          </ac:picMkLst>
        </pc:picChg>
      </pc:sldChg>
      <pc:sldChg chg="addSp modSp add mod">
        <pc:chgData name="Brandon Faber" userId="283078af9f1d5b1b" providerId="LiveId" clId="{FE0D9720-9F80-46FC-8EF3-86DE71DEC480}" dt="2025-03-07T05:10:36.433" v="966" actId="208"/>
        <pc:sldMkLst>
          <pc:docMk/>
          <pc:sldMk cId="375886229" sldId="299"/>
        </pc:sldMkLst>
        <pc:spChg chg="add mod">
          <ac:chgData name="Brandon Faber" userId="283078af9f1d5b1b" providerId="LiveId" clId="{FE0D9720-9F80-46FC-8EF3-86DE71DEC480}" dt="2025-03-07T05:07:49.234" v="886" actId="208"/>
          <ac:spMkLst>
            <pc:docMk/>
            <pc:sldMk cId="375886229" sldId="299"/>
            <ac:spMk id="4" creationId="{F615FA66-3245-A3EF-EF96-DF6F4A749161}"/>
          </ac:spMkLst>
        </pc:spChg>
        <pc:spChg chg="add mod">
          <ac:chgData name="Brandon Faber" userId="283078af9f1d5b1b" providerId="LiveId" clId="{FE0D9720-9F80-46FC-8EF3-86DE71DEC480}" dt="2025-03-07T05:08:11.877" v="889" actId="208"/>
          <ac:spMkLst>
            <pc:docMk/>
            <pc:sldMk cId="375886229" sldId="299"/>
            <ac:spMk id="5" creationId="{10BEBC90-629A-D428-36C3-90DE604F75D1}"/>
          </ac:spMkLst>
        </pc:spChg>
        <pc:spChg chg="add mod">
          <ac:chgData name="Brandon Faber" userId="283078af9f1d5b1b" providerId="LiveId" clId="{FE0D9720-9F80-46FC-8EF3-86DE71DEC480}" dt="2025-03-07T05:10:06.502" v="961" actId="208"/>
          <ac:spMkLst>
            <pc:docMk/>
            <pc:sldMk cId="375886229" sldId="299"/>
            <ac:spMk id="8" creationId="{F631074E-EF9E-D49C-BE58-3359AA7B3342}"/>
          </ac:spMkLst>
        </pc:spChg>
        <pc:spChg chg="add mod">
          <ac:chgData name="Brandon Faber" userId="283078af9f1d5b1b" providerId="LiveId" clId="{FE0D9720-9F80-46FC-8EF3-86DE71DEC480}" dt="2025-03-07T05:10:20.147" v="963" actId="207"/>
          <ac:spMkLst>
            <pc:docMk/>
            <pc:sldMk cId="375886229" sldId="299"/>
            <ac:spMk id="9" creationId="{DBDED319-B1BA-1609-EF48-683B57F787A7}"/>
          </ac:spMkLst>
        </pc:spChg>
        <pc:spChg chg="add mod">
          <ac:chgData name="Brandon Faber" userId="283078af9f1d5b1b" providerId="LiveId" clId="{FE0D9720-9F80-46FC-8EF3-86DE71DEC480}" dt="2025-03-07T05:10:36.433" v="966" actId="208"/>
          <ac:spMkLst>
            <pc:docMk/>
            <pc:sldMk cId="375886229" sldId="299"/>
            <ac:spMk id="10" creationId="{98FE0FDD-A7CD-5839-6312-3D059F936AA5}"/>
          </ac:spMkLst>
        </pc:spChg>
        <pc:picChg chg="add mod">
          <ac:chgData name="Brandon Faber" userId="283078af9f1d5b1b" providerId="LiveId" clId="{FE0D9720-9F80-46FC-8EF3-86DE71DEC480}" dt="2025-03-07T05:06:09.534" v="715" actId="1076"/>
          <ac:picMkLst>
            <pc:docMk/>
            <pc:sldMk cId="375886229" sldId="299"/>
            <ac:picMk id="3" creationId="{A0618813-C0F8-1510-6D50-7C399202A1DB}"/>
          </ac:picMkLst>
        </pc:picChg>
        <pc:picChg chg="add mod">
          <ac:chgData name="Brandon Faber" userId="283078af9f1d5b1b" providerId="LiveId" clId="{FE0D9720-9F80-46FC-8EF3-86DE71DEC480}" dt="2025-03-07T05:08:45.544" v="895" actId="14100"/>
          <ac:picMkLst>
            <pc:docMk/>
            <pc:sldMk cId="375886229" sldId="299"/>
            <ac:picMk id="7" creationId="{1380B2B2-0F7E-476B-5036-09DFE29E5305}"/>
          </ac:picMkLst>
        </pc:picChg>
      </pc:sldChg>
      <pc:sldChg chg="del">
        <pc:chgData name="Brandon Faber" userId="283078af9f1d5b1b" providerId="LiveId" clId="{FE0D9720-9F80-46FC-8EF3-86DE71DEC480}" dt="2025-03-07T04:47:44.926" v="33" actId="2696"/>
        <pc:sldMkLst>
          <pc:docMk/>
          <pc:sldMk cId="966607623" sldId="299"/>
        </pc:sldMkLst>
      </pc:sldChg>
      <pc:sldChg chg="del">
        <pc:chgData name="Brandon Faber" userId="283078af9f1d5b1b" providerId="LiveId" clId="{FE0D9720-9F80-46FC-8EF3-86DE71DEC480}" dt="2025-03-07T04:47:48.112" v="34" actId="2696"/>
        <pc:sldMkLst>
          <pc:docMk/>
          <pc:sldMk cId="3161179936" sldId="300"/>
        </pc:sldMkLst>
      </pc:sldChg>
      <pc:sldChg chg="addSp modSp add mod">
        <pc:chgData name="Brandon Faber" userId="283078af9f1d5b1b" providerId="LiveId" clId="{FE0D9720-9F80-46FC-8EF3-86DE71DEC480}" dt="2025-03-07T05:14:57.948" v="1098" actId="207"/>
        <pc:sldMkLst>
          <pc:docMk/>
          <pc:sldMk cId="4000211666" sldId="300"/>
        </pc:sldMkLst>
        <pc:spChg chg="add mod">
          <ac:chgData name="Brandon Faber" userId="283078af9f1d5b1b" providerId="LiveId" clId="{FE0D9720-9F80-46FC-8EF3-86DE71DEC480}" dt="2025-03-07T05:12:43.624" v="1004" actId="1076"/>
          <ac:spMkLst>
            <pc:docMk/>
            <pc:sldMk cId="4000211666" sldId="300"/>
            <ac:spMk id="4" creationId="{B8532174-6F86-482C-087F-71FDD437A988}"/>
          </ac:spMkLst>
        </pc:spChg>
        <pc:spChg chg="add mod">
          <ac:chgData name="Brandon Faber" userId="283078af9f1d5b1b" providerId="LiveId" clId="{FE0D9720-9F80-46FC-8EF3-86DE71DEC480}" dt="2025-03-07T05:13:17.866" v="1060" actId="208"/>
          <ac:spMkLst>
            <pc:docMk/>
            <pc:sldMk cId="4000211666" sldId="300"/>
            <ac:spMk id="7" creationId="{55C45F18-CBC1-37B7-EE18-3CFA4A4549AB}"/>
          </ac:spMkLst>
        </pc:spChg>
        <pc:spChg chg="add mod">
          <ac:chgData name="Brandon Faber" userId="283078af9f1d5b1b" providerId="LiveId" clId="{FE0D9720-9F80-46FC-8EF3-86DE71DEC480}" dt="2025-03-07T05:13:55.321" v="1069" actId="207"/>
          <ac:spMkLst>
            <pc:docMk/>
            <pc:sldMk cId="4000211666" sldId="300"/>
            <ac:spMk id="8" creationId="{6930C082-7EDC-25CF-CF56-5C9E5A6A705F}"/>
          </ac:spMkLst>
        </pc:spChg>
        <pc:spChg chg="add mod">
          <ac:chgData name="Brandon Faber" userId="283078af9f1d5b1b" providerId="LiveId" clId="{FE0D9720-9F80-46FC-8EF3-86DE71DEC480}" dt="2025-03-07T05:14:44.047" v="1096" actId="1076"/>
          <ac:spMkLst>
            <pc:docMk/>
            <pc:sldMk cId="4000211666" sldId="300"/>
            <ac:spMk id="9" creationId="{F4088B97-ED79-4367-51ED-39417ABFD86C}"/>
          </ac:spMkLst>
        </pc:spChg>
        <pc:spChg chg="add mod">
          <ac:chgData name="Brandon Faber" userId="283078af9f1d5b1b" providerId="LiveId" clId="{FE0D9720-9F80-46FC-8EF3-86DE71DEC480}" dt="2025-03-07T05:14:57.948" v="1098" actId="207"/>
          <ac:spMkLst>
            <pc:docMk/>
            <pc:sldMk cId="4000211666" sldId="300"/>
            <ac:spMk id="10" creationId="{769FE09C-BCE5-B686-FA96-6ECF3A24E2B3}"/>
          </ac:spMkLst>
        </pc:spChg>
        <pc:picChg chg="add mod">
          <ac:chgData name="Brandon Faber" userId="283078af9f1d5b1b" providerId="LiveId" clId="{FE0D9720-9F80-46FC-8EF3-86DE71DEC480}" dt="2025-03-07T05:13:28.557" v="1063" actId="1076"/>
          <ac:picMkLst>
            <pc:docMk/>
            <pc:sldMk cId="4000211666" sldId="300"/>
            <ac:picMk id="3" creationId="{6F1670FE-B05D-207E-A5A8-CB1562C26F30}"/>
          </ac:picMkLst>
        </pc:picChg>
        <pc:picChg chg="add mod">
          <ac:chgData name="Brandon Faber" userId="283078af9f1d5b1b" providerId="LiveId" clId="{FE0D9720-9F80-46FC-8EF3-86DE71DEC480}" dt="2025-03-07T05:12:29.914" v="1003" actId="14100"/>
          <ac:picMkLst>
            <pc:docMk/>
            <pc:sldMk cId="4000211666" sldId="300"/>
            <ac:picMk id="6" creationId="{F51A9152-220F-EF72-3338-6E6EB5DE4176}"/>
          </ac:picMkLst>
        </pc:picChg>
      </pc:sldChg>
      <pc:sldChg chg="addSp modSp add mod">
        <pc:chgData name="Brandon Faber" userId="283078af9f1d5b1b" providerId="LiveId" clId="{FE0D9720-9F80-46FC-8EF3-86DE71DEC480}" dt="2025-03-07T05:21:09.689" v="1507" actId="208"/>
        <pc:sldMkLst>
          <pc:docMk/>
          <pc:sldMk cId="447656625" sldId="301"/>
        </pc:sldMkLst>
        <pc:spChg chg="add mod">
          <ac:chgData name="Brandon Faber" userId="283078af9f1d5b1b" providerId="LiveId" clId="{FE0D9720-9F80-46FC-8EF3-86DE71DEC480}" dt="2025-03-07T05:17:44.394" v="1249" actId="20577"/>
          <ac:spMkLst>
            <pc:docMk/>
            <pc:sldMk cId="447656625" sldId="301"/>
            <ac:spMk id="4" creationId="{5518251B-E5E5-6B9A-FDA5-C986F5805F3F}"/>
          </ac:spMkLst>
        </pc:spChg>
        <pc:spChg chg="add mod">
          <ac:chgData name="Brandon Faber" userId="283078af9f1d5b1b" providerId="LiveId" clId="{FE0D9720-9F80-46FC-8EF3-86DE71DEC480}" dt="2025-03-07T05:16:55.229" v="1220" actId="207"/>
          <ac:spMkLst>
            <pc:docMk/>
            <pc:sldMk cId="447656625" sldId="301"/>
            <ac:spMk id="5" creationId="{1EE7B75E-6C1E-D06F-83C8-FD7B6D7C8701}"/>
          </ac:spMkLst>
        </pc:spChg>
        <pc:spChg chg="add mod">
          <ac:chgData name="Brandon Faber" userId="283078af9f1d5b1b" providerId="LiveId" clId="{FE0D9720-9F80-46FC-8EF3-86DE71DEC480}" dt="2025-03-07T05:18:28.444" v="1315" actId="208"/>
          <ac:spMkLst>
            <pc:docMk/>
            <pc:sldMk cId="447656625" sldId="301"/>
            <ac:spMk id="6" creationId="{814A333F-47DE-DD8C-DBB8-8B831E0F3CA6}"/>
          </ac:spMkLst>
        </pc:spChg>
        <pc:spChg chg="add mod">
          <ac:chgData name="Brandon Faber" userId="283078af9f1d5b1b" providerId="LiveId" clId="{FE0D9720-9F80-46FC-8EF3-86DE71DEC480}" dt="2025-03-07T05:19:03.594" v="1322" actId="207"/>
          <ac:spMkLst>
            <pc:docMk/>
            <pc:sldMk cId="447656625" sldId="301"/>
            <ac:spMk id="7" creationId="{B11E79B3-A354-BF2C-2C88-3C8B144DC4B1}"/>
          </ac:spMkLst>
        </pc:spChg>
        <pc:spChg chg="add mod">
          <ac:chgData name="Brandon Faber" userId="283078af9f1d5b1b" providerId="LiveId" clId="{FE0D9720-9F80-46FC-8EF3-86DE71DEC480}" dt="2025-03-07T05:21:09.689" v="1507" actId="208"/>
          <ac:spMkLst>
            <pc:docMk/>
            <pc:sldMk cId="447656625" sldId="301"/>
            <ac:spMk id="10" creationId="{87965980-C5B1-1ABB-3120-744731869D05}"/>
          </ac:spMkLst>
        </pc:spChg>
        <pc:picChg chg="add mod">
          <ac:chgData name="Brandon Faber" userId="283078af9f1d5b1b" providerId="LiveId" clId="{FE0D9720-9F80-46FC-8EF3-86DE71DEC480}" dt="2025-03-07T05:15:23.505" v="1105" actId="1076"/>
          <ac:picMkLst>
            <pc:docMk/>
            <pc:sldMk cId="447656625" sldId="301"/>
            <ac:picMk id="3" creationId="{4935AEF5-C801-BD5C-4759-09243B151A75}"/>
          </ac:picMkLst>
        </pc:picChg>
        <pc:picChg chg="add mod">
          <ac:chgData name="Brandon Faber" userId="283078af9f1d5b1b" providerId="LiveId" clId="{FE0D9720-9F80-46FC-8EF3-86DE71DEC480}" dt="2025-03-07T05:19:44.655" v="1329" actId="14100"/>
          <ac:picMkLst>
            <pc:docMk/>
            <pc:sldMk cId="447656625" sldId="301"/>
            <ac:picMk id="9" creationId="{58D44C56-DCA6-6BE8-CB36-88F10F16D98C}"/>
          </ac:picMkLst>
        </pc:picChg>
      </pc:sldChg>
      <pc:sldChg chg="del">
        <pc:chgData name="Brandon Faber" userId="283078af9f1d5b1b" providerId="LiveId" clId="{FE0D9720-9F80-46FC-8EF3-86DE71DEC480}" dt="2025-03-07T04:47:50.825" v="35" actId="2696"/>
        <pc:sldMkLst>
          <pc:docMk/>
          <pc:sldMk cId="3135419689" sldId="301"/>
        </pc:sldMkLst>
      </pc:sldChg>
      <pc:sldChg chg="del">
        <pc:chgData name="Brandon Faber" userId="283078af9f1d5b1b" providerId="LiveId" clId="{FE0D9720-9F80-46FC-8EF3-86DE71DEC480}" dt="2025-03-07T04:47:53.597" v="36" actId="2696"/>
        <pc:sldMkLst>
          <pc:docMk/>
          <pc:sldMk cId="163578450" sldId="302"/>
        </pc:sldMkLst>
      </pc:sldChg>
      <pc:sldChg chg="add del">
        <pc:chgData name="Brandon Faber" userId="283078af9f1d5b1b" providerId="LiveId" clId="{FE0D9720-9F80-46FC-8EF3-86DE71DEC480}" dt="2025-03-07T05:28:02.133" v="1515" actId="2696"/>
        <pc:sldMkLst>
          <pc:docMk/>
          <pc:sldMk cId="716310909" sldId="302"/>
        </pc:sldMkLst>
      </pc:sldChg>
      <pc:sldChg chg="add del">
        <pc:chgData name="Brandon Faber" userId="283078af9f1d5b1b" providerId="LiveId" clId="{FE0D9720-9F80-46FC-8EF3-86DE71DEC480}" dt="2025-03-07T05:28:04.994" v="1516" actId="2696"/>
        <pc:sldMkLst>
          <pc:docMk/>
          <pc:sldMk cId="1966820089" sldId="30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50CC5F-81BC-487B-A67A-CDFC1947632D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CA8BD2-C8BC-488B-BD6C-38261EF1C5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84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A8BD2-C8BC-488B-BD6C-38261EF1C5A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82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79331-0F2C-72A7-A5F5-AF556C0F1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E0C7CD-915E-1ABE-D02A-57CE40B7AA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880818-9800-C961-53BB-76B23E7208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84DE0E-12DE-9564-6CA4-D38D0BF64B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A8BD2-C8BC-488B-BD6C-38261EF1C5A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783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B2334-4BD4-0B1B-8C28-D6A6B2984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74F74F-D0A4-C594-A06F-002C6C59F6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149668-415F-30C9-7F6D-5EB7EAD8A9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21388B-243E-2DB0-1FF5-3C6D9D90E1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A8BD2-C8BC-488B-BD6C-38261EF1C5A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8561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672E4-B527-0807-11CE-092764F2F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BC3FAF-F0BB-5572-19A8-C9DE532A5AE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F861CC-9227-7053-6720-0EB208E08A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EEA79-F9D8-38BB-F572-01B04F246C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A8BD2-C8BC-488B-BD6C-38261EF1C5A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30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61A444-2716-5AA6-AE08-2161385EE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EEC1A62-7602-4C31-C354-8B21B12EED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70A477-99BC-F312-2ADF-477589004A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D85D13-D61B-FE9F-C41F-C444768314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A8BD2-C8BC-488B-BD6C-38261EF1C5A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290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7C44E-4AA9-08BD-69D5-852774DDF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140B72-6A5E-B76E-34D0-015ECDCE4E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FD457C-1074-F3EA-266A-62646E0B84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9E077C-8FDB-20DD-3FF6-1F8616F88D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CA8BD2-C8BC-488B-BD6C-38261EF1C5A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65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townsteel.com" TargetMode="External"/><Relationship Id="rId2" Type="http://schemas.openxmlformats.org/officeDocument/2006/relationships/hyperlink" Target="https://townsteel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E0CAA-C75C-980D-3A9B-2F8D1A2F13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4FDAC3-18A0-D17C-BED9-58880EF510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4004073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EC60AF-84FE-DB34-460F-4D50BD46E92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BBBC6-36B4-BD30-2B0A-AB94BB1CC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E757A-BA72-BF65-F173-5B5AAF643D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188C12-467E-E803-EF7D-B7EF789BF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858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BBBC6-36B4-BD30-2B0A-AB94BB1CC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E757A-BA72-BF65-F173-5B5AAF643D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188C12-467E-E803-EF7D-B7EF789BFD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66821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FA24DE8-FCC1-647C-F5DE-246E9EC3C1E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"/>
            <a:ext cx="12192000" cy="1681163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2DAF5A-4D8F-4C97-CC1B-D521DA847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DBE33-9474-C4A1-8960-FE1BADDA81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DDF83A-A918-6EC9-DD15-40CC3BF682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AC00BB-31CC-88A7-DB8D-D75312577E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5D7E7B-6703-6EED-3F40-E191DEBE0C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1213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DAF5A-4D8F-4C97-CC1B-D521DA847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6DBE33-9474-C4A1-8960-FE1BADDA81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DDF83A-A918-6EC9-DD15-40CC3BF682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4AC00BB-31CC-88A7-DB8D-D75312577E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5D7E7B-6703-6EED-3F40-E191DEBE0C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104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784D7EC-F638-436F-4888-43B5A7A1282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E60C7E-B5BC-673A-4583-F428E81C9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68626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60C7E-B5BC-673A-4583-F428E81C9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0167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13090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9201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E68D4-91C1-5826-2A19-194C6F666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C13A3-D5AF-445A-ABC4-8FDB5C577C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B1B01E-3DCA-F729-6987-6060469BC5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92457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EDAA7-7FC5-13F0-3469-472AFE824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F5031F-7F4B-2834-2AE8-D3A5811642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A78824-B923-4DDB-5C61-48D8B1384B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5355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E0CAA-C75C-980D-3A9B-2F8D1A2F13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676650"/>
            <a:ext cx="9144000" cy="17573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4FDAC3-18A0-D17C-BED9-58880EF510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48325"/>
            <a:ext cx="9144000" cy="8382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DA5A5A6D-FAD7-22C3-617E-05907E34C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1" y="723900"/>
            <a:ext cx="9017001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58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88C87-EFF3-7149-3BC5-245AEC2CE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A39A60-75A6-E5B4-3899-819F95665F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1DE96EE-544F-F509-55E4-A6A192157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7382" y="1159668"/>
            <a:ext cx="2270124" cy="68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380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DB9043-34F8-D823-B212-5092BCF76D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386F26-219E-EA22-DC7E-F415BD1577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4C37A092-5C39-A856-587A-30D0BDCFD9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7382" y="1159668"/>
            <a:ext cx="2270124" cy="68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08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ac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CFC6B50-9F35-810A-D5CC-A1F4729E4202}"/>
              </a:ext>
            </a:extLst>
          </p:cNvPr>
          <p:cNvSpPr txBox="1"/>
          <p:nvPr/>
        </p:nvSpPr>
        <p:spPr>
          <a:xfrm>
            <a:off x="2357438" y="3136465"/>
            <a:ext cx="315277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hlinkClick r:id="rId2"/>
              </a:rPr>
              <a:t>www.townsteel.com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>
                <a:hlinkClick r:id="rId3"/>
              </a:rPr>
              <a:t>info@townsteel.com</a:t>
            </a:r>
            <a:endParaRPr lang="en-US" sz="1800" dirty="0"/>
          </a:p>
          <a:p>
            <a:endParaRPr lang="en-US" sz="1800" dirty="0"/>
          </a:p>
          <a:p>
            <a:r>
              <a:rPr lang="en-US" sz="1800" dirty="0"/>
              <a:t>Toll free: (877) 858-0888</a:t>
            </a:r>
          </a:p>
          <a:p>
            <a:r>
              <a:rPr lang="en-US" sz="1800" dirty="0"/>
              <a:t>	 (626) 965-8917</a:t>
            </a:r>
          </a:p>
          <a:p>
            <a:endParaRPr lang="en-US" sz="1800" dirty="0"/>
          </a:p>
          <a:p>
            <a:r>
              <a:rPr lang="en-US" sz="1800" dirty="0"/>
              <a:t>17901 Railroad Street</a:t>
            </a:r>
          </a:p>
          <a:p>
            <a:r>
              <a:rPr lang="en-US" sz="1800" dirty="0"/>
              <a:t>City of Industry, CA 91748</a:t>
            </a:r>
          </a:p>
        </p:txBody>
      </p:sp>
      <p:pic>
        <p:nvPicPr>
          <p:cNvPr id="6" name="Picture 5" descr="Shape&#10;&#10;Description automatically generated with medium confidence">
            <a:extLst>
              <a:ext uri="{FF2B5EF4-FFF2-40B4-BE49-F238E27FC236}">
                <a16:creationId xmlns:a16="http://schemas.microsoft.com/office/drawing/2014/main" id="{5A05D09C-3202-042A-88C2-EFAC047636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439" y="361951"/>
            <a:ext cx="7477125" cy="224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592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E0CAA-C75C-980D-3A9B-2F8D1A2F13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4FDAC3-18A0-D17C-BED9-58880EF510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52939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E0CAA-C75C-980D-3A9B-2F8D1A2F13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676650"/>
            <a:ext cx="9144000" cy="17573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4FDAC3-18A0-D17C-BED9-58880EF510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48325"/>
            <a:ext cx="9144000" cy="8382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C0E0DE55-CC0E-CA80-E55F-21DF193F95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01" y="723900"/>
            <a:ext cx="9017001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6572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07A194F-CC67-EF70-37D0-4F9C5827D47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69068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C96C25-731F-627A-8F69-E659A4018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4C43C-BBBE-AB84-7021-468568C90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217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96C25-731F-627A-8F69-E659A4018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4C43C-BBBE-AB84-7021-468568C90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6537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96C25-731F-627A-8F69-E659A4018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0886" y="365125"/>
            <a:ext cx="7362914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14C43C-BBBE-AB84-7021-468568C90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0886" y="1825625"/>
            <a:ext cx="7362914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41EC703-F8C6-65BF-5F44-0993E29EB0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63" b="28333"/>
          <a:stretch/>
        </p:blipFill>
        <p:spPr>
          <a:xfrm>
            <a:off x="1" y="1943100"/>
            <a:ext cx="3527760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94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3F7E4-5369-D3B6-115C-DD1396A9B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44A7D-B796-34A2-6E11-1766578CB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98607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3F7E4-5369-D3B6-115C-DD1396A9B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2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44A7D-B796-34A2-6E11-1766578CB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2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77144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362877-A79F-51D5-137F-F48A599F3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2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45F9C7-FC9E-CDFA-2735-45DF16C3F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CC915BF-88F6-41AD-0EB4-CD00C317DA8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678" y="6176964"/>
            <a:ext cx="2270124" cy="68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129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65" r:id="rId3"/>
    <p:sldLayoutId id="2147483669" r:id="rId4"/>
    <p:sldLayoutId id="2147483650" r:id="rId5"/>
    <p:sldLayoutId id="2147483660" r:id="rId6"/>
    <p:sldLayoutId id="2147483664" r:id="rId7"/>
    <p:sldLayoutId id="2147483651" r:id="rId8"/>
    <p:sldLayoutId id="2147483666" r:id="rId9"/>
    <p:sldLayoutId id="2147483652" r:id="rId10"/>
    <p:sldLayoutId id="2147483661" r:id="rId11"/>
    <p:sldLayoutId id="2147483653" r:id="rId12"/>
    <p:sldLayoutId id="2147483662" r:id="rId13"/>
    <p:sldLayoutId id="2147483654" r:id="rId14"/>
    <p:sldLayoutId id="2147483663" r:id="rId15"/>
    <p:sldLayoutId id="2147483655" r:id="rId16"/>
    <p:sldLayoutId id="2147483667" r:id="rId17"/>
    <p:sldLayoutId id="2147483656" r:id="rId18"/>
    <p:sldLayoutId id="2147483657" r:id="rId19"/>
    <p:sldLayoutId id="2147483658" r:id="rId20"/>
    <p:sldLayoutId id="2147483659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C1ECF8D-F0A9-11EF-A7A7-79D83464FD6B}"/>
              </a:ext>
            </a:extLst>
          </p:cNvPr>
          <p:cNvSpPr txBox="1"/>
          <p:nvPr/>
        </p:nvSpPr>
        <p:spPr>
          <a:xfrm>
            <a:off x="2049236" y="3780064"/>
            <a:ext cx="85398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HubSpot Mobile App Business Card Scanning</a:t>
            </a:r>
          </a:p>
        </p:txBody>
      </p:sp>
    </p:spTree>
    <p:extLst>
      <p:ext uri="{BB962C8B-B14F-4D97-AF65-F5344CB8AC3E}">
        <p14:creationId xmlns:p14="http://schemas.microsoft.com/office/powerpoint/2010/main" val="3900251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phone&#10;&#10;AI-generated content may be incorrect.">
            <a:extLst>
              <a:ext uri="{FF2B5EF4-FFF2-40B4-BE49-F238E27FC236}">
                <a16:creationId xmlns:a16="http://schemas.microsoft.com/office/drawing/2014/main" id="{2B1FAA70-AC65-5E5C-971D-83FFD1E47C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49" y="185285"/>
            <a:ext cx="2996041" cy="6487427"/>
          </a:xfrm>
          <a:prstGeom prst="rect">
            <a:avLst/>
          </a:prstGeom>
        </p:spPr>
      </p:pic>
      <p:sp>
        <p:nvSpPr>
          <p:cNvPr id="10" name="Arrow: Left 9">
            <a:extLst>
              <a:ext uri="{FF2B5EF4-FFF2-40B4-BE49-F238E27FC236}">
                <a16:creationId xmlns:a16="http://schemas.microsoft.com/office/drawing/2014/main" id="{DB3DFE0F-18D1-649D-6331-A9ADA942119C}"/>
              </a:ext>
            </a:extLst>
          </p:cNvPr>
          <p:cNvSpPr/>
          <p:nvPr/>
        </p:nvSpPr>
        <p:spPr>
          <a:xfrm>
            <a:off x="3514714" y="5392152"/>
            <a:ext cx="1167477" cy="417799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screenshot of a phone&#10;&#10;AI-generated content may be incorrect.">
            <a:extLst>
              <a:ext uri="{FF2B5EF4-FFF2-40B4-BE49-F238E27FC236}">
                <a16:creationId xmlns:a16="http://schemas.microsoft.com/office/drawing/2014/main" id="{F215AE84-A7F2-4B0B-B2F1-106AAC582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0784" y="185285"/>
            <a:ext cx="2996041" cy="64874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40861F7-96D1-9A24-D69F-75CDC1E57098}"/>
              </a:ext>
            </a:extLst>
          </p:cNvPr>
          <p:cNvSpPr txBox="1"/>
          <p:nvPr/>
        </p:nvSpPr>
        <p:spPr>
          <a:xfrm>
            <a:off x="8987764" y="3428998"/>
            <a:ext cx="2133600" cy="267765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You can create a contact by simply scanning their business card</a:t>
            </a:r>
          </a:p>
        </p:txBody>
      </p:sp>
      <p:sp>
        <p:nvSpPr>
          <p:cNvPr id="2" name="Arrow: Left 1">
            <a:extLst>
              <a:ext uri="{FF2B5EF4-FFF2-40B4-BE49-F238E27FC236}">
                <a16:creationId xmlns:a16="http://schemas.microsoft.com/office/drawing/2014/main" id="{56A7B143-B3C1-2A77-7EE5-374FCBB6AA1B}"/>
              </a:ext>
            </a:extLst>
          </p:cNvPr>
          <p:cNvSpPr/>
          <p:nvPr/>
        </p:nvSpPr>
        <p:spPr>
          <a:xfrm>
            <a:off x="7781150" y="5570803"/>
            <a:ext cx="1069848" cy="371394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611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925CBC-AC3A-E308-A9A6-38A6A2E37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red circle on a grey surface&#10;&#10;AI-generated content may be incorrect.">
            <a:extLst>
              <a:ext uri="{FF2B5EF4-FFF2-40B4-BE49-F238E27FC236}">
                <a16:creationId xmlns:a16="http://schemas.microsoft.com/office/drawing/2014/main" id="{49A362FD-DEDA-AD20-52AE-9900FB007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6" y="265176"/>
            <a:ext cx="2922251" cy="6327648"/>
          </a:xfrm>
          <a:prstGeom prst="rect">
            <a:avLst/>
          </a:prstGeom>
        </p:spPr>
      </p:pic>
      <p:pic>
        <p:nvPicPr>
          <p:cNvPr id="11" name="Picture 10" descr="A close-up of a business card&#10;&#10;AI-generated content may be incorrect.">
            <a:extLst>
              <a:ext uri="{FF2B5EF4-FFF2-40B4-BE49-F238E27FC236}">
                <a16:creationId xmlns:a16="http://schemas.microsoft.com/office/drawing/2014/main" id="{034294CB-7072-D321-2012-09C503AB03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65176"/>
            <a:ext cx="2922251" cy="63276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7D71F76-D759-DB42-2BB9-A247BC4AE312}"/>
              </a:ext>
            </a:extLst>
          </p:cNvPr>
          <p:cNvSpPr txBox="1"/>
          <p:nvPr/>
        </p:nvSpPr>
        <p:spPr>
          <a:xfrm>
            <a:off x="3849624" y="2508600"/>
            <a:ext cx="1536192" cy="147732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Camera and app starts looking for card or QR code to scan</a:t>
            </a:r>
          </a:p>
        </p:txBody>
      </p:sp>
      <p:sp>
        <p:nvSpPr>
          <p:cNvPr id="17" name="Arrow: Left 16">
            <a:extLst>
              <a:ext uri="{FF2B5EF4-FFF2-40B4-BE49-F238E27FC236}">
                <a16:creationId xmlns:a16="http://schemas.microsoft.com/office/drawing/2014/main" id="{DFF73090-94CA-9A24-DDCE-7A478E18A3F7}"/>
              </a:ext>
            </a:extLst>
          </p:cNvPr>
          <p:cNvSpPr/>
          <p:nvPr/>
        </p:nvSpPr>
        <p:spPr>
          <a:xfrm>
            <a:off x="3163824" y="3191256"/>
            <a:ext cx="566928" cy="237744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336149-3BF5-ADF7-C0AA-E6873B8CAAEC}"/>
              </a:ext>
            </a:extLst>
          </p:cNvPr>
          <p:cNvSpPr txBox="1"/>
          <p:nvPr/>
        </p:nvSpPr>
        <p:spPr>
          <a:xfrm>
            <a:off x="9728435" y="2136338"/>
            <a:ext cx="1563624" cy="258532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Once it senses a card, it will outline it in red, signifying its ready for you to snap the picture</a:t>
            </a:r>
          </a:p>
        </p:txBody>
      </p:sp>
      <p:sp>
        <p:nvSpPr>
          <p:cNvPr id="19" name="Arrow: Left 18">
            <a:extLst>
              <a:ext uri="{FF2B5EF4-FFF2-40B4-BE49-F238E27FC236}">
                <a16:creationId xmlns:a16="http://schemas.microsoft.com/office/drawing/2014/main" id="{1F75323C-238A-84C1-AA07-9E18F8E5033E}"/>
              </a:ext>
            </a:extLst>
          </p:cNvPr>
          <p:cNvSpPr/>
          <p:nvPr/>
        </p:nvSpPr>
        <p:spPr>
          <a:xfrm>
            <a:off x="8695944" y="2980944"/>
            <a:ext cx="858755" cy="420624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row: Left 19">
            <a:extLst>
              <a:ext uri="{FF2B5EF4-FFF2-40B4-BE49-F238E27FC236}">
                <a16:creationId xmlns:a16="http://schemas.microsoft.com/office/drawing/2014/main" id="{0354C95D-B6AF-D616-50E5-0FFEC06C05DF}"/>
              </a:ext>
            </a:extLst>
          </p:cNvPr>
          <p:cNvSpPr/>
          <p:nvPr/>
        </p:nvSpPr>
        <p:spPr>
          <a:xfrm rot="19414083">
            <a:off x="7772434" y="5358385"/>
            <a:ext cx="1033272" cy="283464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52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8CF05-4AE3-CCAD-2581-37C4276CCC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hone number&#10;&#10;AI-generated content may be incorrect.">
            <a:extLst>
              <a:ext uri="{FF2B5EF4-FFF2-40B4-BE49-F238E27FC236}">
                <a16:creationId xmlns:a16="http://schemas.microsoft.com/office/drawing/2014/main" id="{B7118A6B-DD7E-4C35-74D4-D836A22A2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55" y="421105"/>
            <a:ext cx="2778228" cy="601578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0D4151-1F33-04B2-E7F1-FA001D0FDED0}"/>
              </a:ext>
            </a:extLst>
          </p:cNvPr>
          <p:cNvSpPr txBox="1"/>
          <p:nvPr/>
        </p:nvSpPr>
        <p:spPr>
          <a:xfrm>
            <a:off x="3638349" y="1540042"/>
            <a:ext cx="2030931" cy="230832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The app will fill in info it analyzes and place it in what it thinks is the correct data field. Make sure you check accuracy.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7C8557-303A-5F4C-434D-5C1016A75C8B}"/>
              </a:ext>
            </a:extLst>
          </p:cNvPr>
          <p:cNvSpPr txBox="1"/>
          <p:nvPr/>
        </p:nvSpPr>
        <p:spPr>
          <a:xfrm>
            <a:off x="3730752" y="5539817"/>
            <a:ext cx="1938528" cy="6463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It misread the website URL</a:t>
            </a:r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E3672AB3-94E6-1438-0D58-FB6590F8A443}"/>
              </a:ext>
            </a:extLst>
          </p:cNvPr>
          <p:cNvSpPr/>
          <p:nvPr/>
        </p:nvSpPr>
        <p:spPr>
          <a:xfrm>
            <a:off x="2509770" y="5792956"/>
            <a:ext cx="1128579" cy="196596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screenshot of a phone number&#10;&#10;AI-generated content may be incorrect.">
            <a:extLst>
              <a:ext uri="{FF2B5EF4-FFF2-40B4-BE49-F238E27FC236}">
                <a16:creationId xmlns:a16="http://schemas.microsoft.com/office/drawing/2014/main" id="{3BF7456B-191A-F4E8-BE8F-278D40BFA0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683" y="421105"/>
            <a:ext cx="2778228" cy="60157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15340C-AD06-F3EB-1E41-7FADD444AA06}"/>
              </a:ext>
            </a:extLst>
          </p:cNvPr>
          <p:cNvSpPr txBox="1"/>
          <p:nvPr/>
        </p:nvSpPr>
        <p:spPr>
          <a:xfrm>
            <a:off x="9226296" y="2560320"/>
            <a:ext cx="2057400" cy="147732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Select all the correct fields you want the app to fill into HubSpot contact</a:t>
            </a: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DEBB9757-2892-F994-E279-69FF2C0087D8}"/>
              </a:ext>
            </a:extLst>
          </p:cNvPr>
          <p:cNvSpPr/>
          <p:nvPr/>
        </p:nvSpPr>
        <p:spPr>
          <a:xfrm rot="1491722">
            <a:off x="8415124" y="2431548"/>
            <a:ext cx="869619" cy="21181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17CF793F-F83D-50F7-1DA4-50DD3C4DF477}"/>
              </a:ext>
            </a:extLst>
          </p:cNvPr>
          <p:cNvSpPr/>
          <p:nvPr/>
        </p:nvSpPr>
        <p:spPr>
          <a:xfrm>
            <a:off x="8426664" y="2979612"/>
            <a:ext cx="790754" cy="21812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D7EB0F39-5722-7A8B-D607-98F1F04E1654}"/>
              </a:ext>
            </a:extLst>
          </p:cNvPr>
          <p:cNvSpPr/>
          <p:nvPr/>
        </p:nvSpPr>
        <p:spPr>
          <a:xfrm rot="19833908">
            <a:off x="8403192" y="3528813"/>
            <a:ext cx="893477" cy="203353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3BCF3170-9D55-2FAE-8F5D-E14F6EE2E4DF}"/>
              </a:ext>
            </a:extLst>
          </p:cNvPr>
          <p:cNvSpPr/>
          <p:nvPr/>
        </p:nvSpPr>
        <p:spPr>
          <a:xfrm rot="19020450">
            <a:off x="8279638" y="4150339"/>
            <a:ext cx="1092728" cy="185755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A05209-E2C3-174B-474D-8AD2B723FC04}"/>
              </a:ext>
            </a:extLst>
          </p:cNvPr>
          <p:cNvSpPr txBox="1"/>
          <p:nvPr/>
        </p:nvSpPr>
        <p:spPr>
          <a:xfrm>
            <a:off x="9217418" y="5309761"/>
            <a:ext cx="2185150" cy="92333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Leave this one unselected for manual entry next</a:t>
            </a:r>
          </a:p>
        </p:txBody>
      </p:sp>
      <p:sp>
        <p:nvSpPr>
          <p:cNvPr id="16" name="Arrow: Left 15">
            <a:extLst>
              <a:ext uri="{FF2B5EF4-FFF2-40B4-BE49-F238E27FC236}">
                <a16:creationId xmlns:a16="http://schemas.microsoft.com/office/drawing/2014/main" id="{B3A9C52D-CA95-490E-9BDB-BA48A897D842}"/>
              </a:ext>
            </a:extLst>
          </p:cNvPr>
          <p:cNvSpPr/>
          <p:nvPr/>
        </p:nvSpPr>
        <p:spPr>
          <a:xfrm>
            <a:off x="8410892" y="5471393"/>
            <a:ext cx="790754" cy="177826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990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E8185E-3575-0560-8C49-754F8BCAB5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hone&#10;&#10;AI-generated content may be incorrect.">
            <a:extLst>
              <a:ext uri="{FF2B5EF4-FFF2-40B4-BE49-F238E27FC236}">
                <a16:creationId xmlns:a16="http://schemas.microsoft.com/office/drawing/2014/main" id="{A0618813-C0F8-1510-6D50-7C399202A1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18" y="356616"/>
            <a:ext cx="2837793" cy="61447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15FA66-3245-A3EF-EF96-DF6F4A749161}"/>
              </a:ext>
            </a:extLst>
          </p:cNvPr>
          <p:cNvSpPr txBox="1"/>
          <p:nvPr/>
        </p:nvSpPr>
        <p:spPr>
          <a:xfrm>
            <a:off x="3739896" y="1847088"/>
            <a:ext cx="2157984" cy="203132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See if any of these options are the correct website, if not, select “Not on card” for manual entry, then hit “Next”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0BEBC90-629A-D428-36C3-90DE604F75D1}"/>
              </a:ext>
            </a:extLst>
          </p:cNvPr>
          <p:cNvSpPr/>
          <p:nvPr/>
        </p:nvSpPr>
        <p:spPr>
          <a:xfrm>
            <a:off x="2953512" y="731520"/>
            <a:ext cx="574499" cy="31089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screenshot of a phone&#10;&#10;AI-generated content may be incorrect.">
            <a:extLst>
              <a:ext uri="{FF2B5EF4-FFF2-40B4-BE49-F238E27FC236}">
                <a16:creationId xmlns:a16="http://schemas.microsoft.com/office/drawing/2014/main" id="{1380B2B2-0F7E-476B-5036-09DFE29E53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274" y="356616"/>
            <a:ext cx="2837793" cy="61447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31074E-EF9E-D49C-BE58-3359AA7B3342}"/>
              </a:ext>
            </a:extLst>
          </p:cNvPr>
          <p:cNvSpPr txBox="1"/>
          <p:nvPr/>
        </p:nvSpPr>
        <p:spPr>
          <a:xfrm>
            <a:off x="9454896" y="4361688"/>
            <a:ext cx="2176272" cy="120032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Manually enter the correct web address, then hit “Save”</a:t>
            </a: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DBDED319-B1BA-1609-EF48-683B57F787A7}"/>
              </a:ext>
            </a:extLst>
          </p:cNvPr>
          <p:cNvSpPr/>
          <p:nvPr/>
        </p:nvSpPr>
        <p:spPr>
          <a:xfrm>
            <a:off x="8549640" y="4672584"/>
            <a:ext cx="868680" cy="219456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8FE0FDD-A7CD-5839-6312-3D059F936AA5}"/>
              </a:ext>
            </a:extLst>
          </p:cNvPr>
          <p:cNvSpPr/>
          <p:nvPr/>
        </p:nvSpPr>
        <p:spPr>
          <a:xfrm>
            <a:off x="8375904" y="731520"/>
            <a:ext cx="475488" cy="310896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6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426BF-5895-124B-7F6C-55298128F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hone&#10;&#10;AI-generated content may be incorrect.">
            <a:extLst>
              <a:ext uri="{FF2B5EF4-FFF2-40B4-BE49-F238E27FC236}">
                <a16:creationId xmlns:a16="http://schemas.microsoft.com/office/drawing/2014/main" id="{6F1670FE-B05D-207E-A5A8-CB1562C26F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38" y="128016"/>
            <a:ext cx="2958238" cy="64055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532174-6F86-482C-087F-71FDD437A988}"/>
              </a:ext>
            </a:extLst>
          </p:cNvPr>
          <p:cNvSpPr txBox="1"/>
          <p:nvPr/>
        </p:nvSpPr>
        <p:spPr>
          <a:xfrm>
            <a:off x="3602736" y="365760"/>
            <a:ext cx="2029968" cy="6463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Completed contact entry</a:t>
            </a:r>
          </a:p>
        </p:txBody>
      </p:sp>
      <p:pic>
        <p:nvPicPr>
          <p:cNvPr id="6" name="Picture 5" descr="A screenshot of a phone&#10;&#10;AI-generated content may be incorrect.">
            <a:extLst>
              <a:ext uri="{FF2B5EF4-FFF2-40B4-BE49-F238E27FC236}">
                <a16:creationId xmlns:a16="http://schemas.microsoft.com/office/drawing/2014/main" id="{F51A9152-220F-EF72-3338-6E6EB5DE41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864" y="128016"/>
            <a:ext cx="2958238" cy="64055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C45F18-CBC1-37B7-EE18-3CFA4A4549AB}"/>
              </a:ext>
            </a:extLst>
          </p:cNvPr>
          <p:cNvSpPr txBox="1"/>
          <p:nvPr/>
        </p:nvSpPr>
        <p:spPr>
          <a:xfrm>
            <a:off x="3703320" y="2148840"/>
            <a:ext cx="1929384" cy="120032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To add the associated company, select “Associations”</a:t>
            </a: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6930C082-7EDC-25CF-CF56-5C9E5A6A705F}"/>
              </a:ext>
            </a:extLst>
          </p:cNvPr>
          <p:cNvSpPr/>
          <p:nvPr/>
        </p:nvSpPr>
        <p:spPr>
          <a:xfrm rot="1422734">
            <a:off x="2103383" y="2127070"/>
            <a:ext cx="1547646" cy="243887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088B97-ED79-4367-51ED-39417ABFD86C}"/>
              </a:ext>
            </a:extLst>
          </p:cNvPr>
          <p:cNvSpPr txBox="1"/>
          <p:nvPr/>
        </p:nvSpPr>
        <p:spPr>
          <a:xfrm>
            <a:off x="9381898" y="2025519"/>
            <a:ext cx="1993392" cy="64633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Select “Add companies”</a:t>
            </a: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769FE09C-BCE5-B686-FA96-6ECF3A24E2B3}"/>
              </a:ext>
            </a:extLst>
          </p:cNvPr>
          <p:cNvSpPr/>
          <p:nvPr/>
        </p:nvSpPr>
        <p:spPr>
          <a:xfrm>
            <a:off x="8567928" y="2249013"/>
            <a:ext cx="731520" cy="165003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116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893EA-D299-A661-E560-C88696FAD7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hone&#10;&#10;AI-generated content may be incorrect.">
            <a:extLst>
              <a:ext uri="{FF2B5EF4-FFF2-40B4-BE49-F238E27FC236}">
                <a16:creationId xmlns:a16="http://schemas.microsoft.com/office/drawing/2014/main" id="{4935AEF5-C801-BD5C-4759-09243B151A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74" y="228600"/>
            <a:ext cx="2956035" cy="6400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18251B-E5E5-6B9A-FDA5-C986F5805F3F}"/>
              </a:ext>
            </a:extLst>
          </p:cNvPr>
          <p:cNvSpPr txBox="1"/>
          <p:nvPr/>
        </p:nvSpPr>
        <p:spPr>
          <a:xfrm>
            <a:off x="3794760" y="137160"/>
            <a:ext cx="2011680" cy="258532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If you know the company exists, or you want to check to see if it does, start typing the company name here and select it to associate</a:t>
            </a: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1EE7B75E-6C1E-D06F-83C8-FD7B6D7C8701}"/>
              </a:ext>
            </a:extLst>
          </p:cNvPr>
          <p:cNvSpPr/>
          <p:nvPr/>
        </p:nvSpPr>
        <p:spPr>
          <a:xfrm>
            <a:off x="2935224" y="1271016"/>
            <a:ext cx="740664" cy="210312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4A333F-47DE-DD8C-DBB8-8B831E0F3CA6}"/>
              </a:ext>
            </a:extLst>
          </p:cNvPr>
          <p:cNvSpPr txBox="1"/>
          <p:nvPr/>
        </p:nvSpPr>
        <p:spPr>
          <a:xfrm>
            <a:off x="3886200" y="3191256"/>
            <a:ext cx="1920240" cy="147732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If you know it doesn’t exist, click here to manually enter it</a:t>
            </a:r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B11E79B3-A354-BF2C-2C88-3C8B144DC4B1}"/>
              </a:ext>
            </a:extLst>
          </p:cNvPr>
          <p:cNvSpPr/>
          <p:nvPr/>
        </p:nvSpPr>
        <p:spPr>
          <a:xfrm rot="2529567">
            <a:off x="1962416" y="2704294"/>
            <a:ext cx="2171609" cy="173856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screenshot of a phone&#10;&#10;AI-generated content may be incorrect.">
            <a:extLst>
              <a:ext uri="{FF2B5EF4-FFF2-40B4-BE49-F238E27FC236}">
                <a16:creationId xmlns:a16="http://schemas.microsoft.com/office/drawing/2014/main" id="{58D44C56-DCA6-6BE8-CB36-88F10F16D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767" y="228599"/>
            <a:ext cx="2956035" cy="639408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965980-C5B1-1ABB-3120-744731869D05}"/>
              </a:ext>
            </a:extLst>
          </p:cNvPr>
          <p:cNvSpPr txBox="1"/>
          <p:nvPr/>
        </p:nvSpPr>
        <p:spPr>
          <a:xfrm>
            <a:off x="9427464" y="1271016"/>
            <a:ext cx="1929384" cy="2862322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Enter all the company information you have, then hit “Save” to associate it to the contact you entered via the business card scanner</a:t>
            </a:r>
          </a:p>
        </p:txBody>
      </p:sp>
    </p:spTree>
    <p:extLst>
      <p:ext uri="{BB962C8B-B14F-4D97-AF65-F5344CB8AC3E}">
        <p14:creationId xmlns:p14="http://schemas.microsoft.com/office/powerpoint/2010/main" val="447656625"/>
      </p:ext>
    </p:extLst>
  </p:cSld>
  <p:clrMapOvr>
    <a:masterClrMapping/>
  </p:clrMapOvr>
</p:sld>
</file>

<file path=ppt/theme/theme1.xml><?xml version="1.0" encoding="utf-8"?>
<a:theme xmlns:a="http://schemas.openxmlformats.org/drawingml/2006/main" name="TownSteel Theme">
  <a:themeElements>
    <a:clrScheme name="TownSteel Colors">
      <a:dk1>
        <a:sysClr val="windowText" lastClr="000000"/>
      </a:dk1>
      <a:lt1>
        <a:sysClr val="window" lastClr="FFFFFF"/>
      </a:lt1>
      <a:dk2>
        <a:srgbClr val="901D13"/>
      </a:dk2>
      <a:lt2>
        <a:srgbClr val="FFFFFF"/>
      </a:lt2>
      <a:accent1>
        <a:srgbClr val="420702"/>
      </a:accent1>
      <a:accent2>
        <a:srgbClr val="DB2C1D"/>
      </a:accent2>
      <a:accent3>
        <a:srgbClr val="7E8F21"/>
      </a:accent3>
      <a:accent4>
        <a:srgbClr val="04458F"/>
      </a:accent4>
      <a:accent5>
        <a:srgbClr val="052242"/>
      </a:accent5>
      <a:accent6>
        <a:srgbClr val="138F4A"/>
      </a:accent6>
      <a:hlink>
        <a:srgbClr val="DB2C1D"/>
      </a:hlink>
      <a:folHlink>
        <a:srgbClr val="DB695E"/>
      </a:folHlink>
    </a:clrScheme>
    <a:fontScheme name="TownSteel Fonts">
      <a:majorFont>
        <a:latin typeface="Montserrat Medium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ownSteel Theme" id="{D28F6146-1235-41A8-8312-883B8207ED39}" vid="{6D4E6B53-74D5-44E2-BE9D-110A5D6DEA3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TownSteel Theme</Template>
  <TotalTime>8871</TotalTime>
  <Words>238</Words>
  <Application>Microsoft Office PowerPoint</Application>
  <PresentationFormat>Widescreen</PresentationFormat>
  <Paragraphs>22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Montserrat Medium</vt:lpstr>
      <vt:lpstr>Open Sans</vt:lpstr>
      <vt:lpstr>TownSteel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Rejuvenator</dc:title>
  <dc:creator>Ivin H</dc:creator>
  <cp:lastModifiedBy>Brandon Faber</cp:lastModifiedBy>
  <cp:revision>23</cp:revision>
  <dcterms:created xsi:type="dcterms:W3CDTF">2023-11-13T16:17:50Z</dcterms:created>
  <dcterms:modified xsi:type="dcterms:W3CDTF">2025-03-07T05:29:22Z</dcterms:modified>
</cp:coreProperties>
</file>